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76" r:id="rId11"/>
    <p:sldId id="263" r:id="rId12"/>
    <p:sldId id="278" r:id="rId13"/>
    <p:sldId id="279" r:id="rId14"/>
    <p:sldId id="280" r:id="rId15"/>
    <p:sldId id="282" r:id="rId16"/>
    <p:sldId id="281" r:id="rId17"/>
    <p:sldId id="271" r:id="rId18"/>
    <p:sldId id="274" r:id="rId19"/>
    <p:sldId id="275" r:id="rId20"/>
    <p:sldId id="272" r:id="rId21"/>
    <p:sldId id="273" r:id="rId22"/>
    <p:sldId id="277" r:id="rId23"/>
    <p:sldId id="268" r:id="rId24"/>
  </p:sldIdLst>
  <p:sldSz cx="12192000" cy="6858000"/>
  <p:notesSz cx="6858000" cy="9144000"/>
  <p:custDataLst>
    <p:tags r:id="rId2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  <a:srgbClr val="2980B9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8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21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4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9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6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5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gi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2.svg"/><Relationship Id="rId5" Type="http://schemas.openxmlformats.org/officeDocument/2006/relationships/image" Target="../media/image51.svg"/><Relationship Id="rId10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Moteur 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AAF15C3-71F1-47D6-966E-06C4D6599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098" y="1714500"/>
            <a:ext cx="10211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Nœuds et hiérarchie des objets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40076DB-0D89-4076-BFE8-5865DA4C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30" y="1123405"/>
            <a:ext cx="3872983" cy="539451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74D165D-1D78-4F4C-95BA-90C280C5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5395" y="2177598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Evènements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1909579-6962-43DA-93A4-138AC05CB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69" y="1735476"/>
            <a:ext cx="5488361" cy="33870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C79107E-0CD1-4553-B96C-D2618495F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8390" y="1238250"/>
            <a:ext cx="5886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53EA9DD-D73B-4B1F-AAD7-8EEF2374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3043367"/>
            <a:ext cx="5847184" cy="3289041"/>
          </a:xfrm>
          <a:prstGeom prst="rect">
            <a:avLst/>
          </a:prstGeom>
          <a:noFill/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FD7D12-4B1E-4407-B75F-AE2FCA157B97}"/>
              </a:ext>
            </a:extLst>
          </p:cNvPr>
          <p:cNvSpPr/>
          <p:nvPr/>
        </p:nvSpPr>
        <p:spPr>
          <a:xfrm>
            <a:off x="9220719" y="1704960"/>
            <a:ext cx="1492898" cy="957633"/>
          </a:xfrm>
          <a:prstGeom prst="roundRect">
            <a:avLst/>
          </a:prstGeom>
          <a:solidFill>
            <a:srgbClr val="27AE60">
              <a:alpha val="1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DC3313D-2164-435D-AEF2-4E65C2B70EA8}"/>
              </a:ext>
            </a:extLst>
          </p:cNvPr>
          <p:cNvSpPr/>
          <p:nvPr/>
        </p:nvSpPr>
        <p:spPr>
          <a:xfrm>
            <a:off x="2963089" y="2167020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0FE6604B-1FDC-48DA-A87A-32783FA3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372" y="1870700"/>
            <a:ext cx="827421" cy="7522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BECBD6-4B82-4B10-8085-991EB494D948}"/>
              </a:ext>
            </a:extLst>
          </p:cNvPr>
          <p:cNvSpPr txBox="1"/>
          <p:nvPr/>
        </p:nvSpPr>
        <p:spPr>
          <a:xfrm>
            <a:off x="3182903" y="2066822"/>
            <a:ext cx="9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212A0F-C34F-4BC0-B4AE-F51558F734A9}"/>
              </a:ext>
            </a:extLst>
          </p:cNvPr>
          <p:cNvSpPr txBox="1"/>
          <p:nvPr/>
        </p:nvSpPr>
        <p:spPr>
          <a:xfrm>
            <a:off x="4904775" y="2075042"/>
            <a:ext cx="10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9E28F507-F37F-4E39-A422-593897A9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6124" y="1773543"/>
            <a:ext cx="1324354" cy="84935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7E651B0-323D-4D02-9823-81DD60F41BEB}"/>
              </a:ext>
            </a:extLst>
          </p:cNvPr>
          <p:cNvSpPr txBox="1"/>
          <p:nvPr/>
        </p:nvSpPr>
        <p:spPr>
          <a:xfrm>
            <a:off x="7740478" y="2092153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Mesh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630060FB-22A3-4323-A46E-D1A34F5E0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9738" y="1773543"/>
            <a:ext cx="1324354" cy="84935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A34CBD0-552C-46F9-AD6C-C4AF880EA2CD}"/>
              </a:ext>
            </a:extLst>
          </p:cNvPr>
          <p:cNvSpPr txBox="1"/>
          <p:nvPr/>
        </p:nvSpPr>
        <p:spPr>
          <a:xfrm>
            <a:off x="10900105" y="2057715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sp>
        <p:nvSpPr>
          <p:cNvPr id="2" name="Accolades 1">
            <a:extLst>
              <a:ext uri="{FF2B5EF4-FFF2-40B4-BE49-F238E27FC236}">
                <a16:creationId xmlns:a16="http://schemas.microsoft.com/office/drawing/2014/main" id="{4D92A163-CCBF-4A98-9668-FFE462DB1D0B}"/>
              </a:ext>
            </a:extLst>
          </p:cNvPr>
          <p:cNvSpPr/>
          <p:nvPr/>
        </p:nvSpPr>
        <p:spPr>
          <a:xfrm>
            <a:off x="839464" y="1623679"/>
            <a:ext cx="436430" cy="1254988"/>
          </a:xfrm>
          <a:prstGeom prst="bracePair">
            <a:avLst/>
          </a:prstGeom>
          <a:ln>
            <a:solidFill>
              <a:srgbClr val="27A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7AE60"/>
                </a:solidFill>
              </a:rPr>
              <a:t>XYZ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9A0FB7-CAE4-4131-ADB5-57F655693A67}"/>
              </a:ext>
            </a:extLst>
          </p:cNvPr>
          <p:cNvSpPr txBox="1"/>
          <p:nvPr/>
        </p:nvSpPr>
        <p:spPr>
          <a:xfrm>
            <a:off x="1428158" y="2079416"/>
            <a:ext cx="116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</a:t>
            </a:r>
          </a:p>
        </p:txBody>
      </p:sp>
    </p:spTree>
    <p:extLst>
      <p:ext uri="{BB962C8B-B14F-4D97-AF65-F5344CB8AC3E}">
        <p14:creationId xmlns:p14="http://schemas.microsoft.com/office/powerpoint/2010/main" val="321170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8C8C7FF-E09C-4818-AD9B-B15198D7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857" y="1447508"/>
            <a:ext cx="8878431" cy="4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Interface utilisateur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F8A82C-7B3C-49E0-9D7A-99ED37BE6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94" y="834001"/>
            <a:ext cx="4072153" cy="552372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C596FC1E-6502-4FD7-9BC3-F97D60D3D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639" y="1952799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285881" y="615477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447005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115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rgbClr val="27AE60"/>
                </a:solidFill>
              </a:rPr>
              <a:t>Mesh</a:t>
            </a:r>
            <a:endParaRPr lang="fr-FR" dirty="0">
              <a:solidFill>
                <a:srgbClr val="27AE60"/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F33CE2-448F-4357-8F0B-81E58121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682" y="1123405"/>
            <a:ext cx="6392635" cy="54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29D5C0D9-F8AF-446E-AE6A-30B4E6EC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83" y="1909977"/>
            <a:ext cx="4756187" cy="387966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311481"/>
            <a:ext cx="900080" cy="5163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6EC474-490F-4BB8-AE3C-F8B8D76CE84C}"/>
              </a:ext>
            </a:extLst>
          </p:cNvPr>
          <p:cNvSpPr txBox="1"/>
          <p:nvPr/>
        </p:nvSpPr>
        <p:spPr>
          <a:xfrm>
            <a:off x="3213463" y="3058899"/>
            <a:ext cx="6096000" cy="102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cd ./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/main/java/com/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sevenmap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endParaRPr lang="fr-FR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8335</a:t>
            </a:r>
          </a:p>
        </p:txBody>
      </p:sp>
    </p:spTree>
    <p:extLst>
      <p:ext uri="{BB962C8B-B14F-4D97-AF65-F5344CB8AC3E}">
        <p14:creationId xmlns:p14="http://schemas.microsoft.com/office/powerpoint/2010/main" val="418403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237</Words>
  <Application>Microsoft Office PowerPoint</Application>
  <PresentationFormat>Grand écran</PresentationFormat>
  <Paragraphs>88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Philippe Negrel-Jerzy</cp:lastModifiedBy>
  <cp:revision>131</cp:revision>
  <dcterms:created xsi:type="dcterms:W3CDTF">2021-05-29T09:30:56Z</dcterms:created>
  <dcterms:modified xsi:type="dcterms:W3CDTF">2021-05-31T20:38:55Z</dcterms:modified>
</cp:coreProperties>
</file>